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605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037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0162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761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63664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1619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6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0606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985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638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518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157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852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614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010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113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984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newtonsoft.com/json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s-ES" dirty="0">
                <a:solidFill>
                  <a:srgbClr val="0070C0"/>
                </a:solidFill>
              </a:rPr>
              <a:t/>
            </a:r>
            <a:br>
              <a:rPr lang="es-ES" dirty="0">
                <a:solidFill>
                  <a:srgbClr val="0070C0"/>
                </a:solidFill>
              </a:rPr>
            </a:br>
            <a:r>
              <a:rPr lang="es-ES" dirty="0">
                <a:solidFill>
                  <a:srgbClr val="0070C0"/>
                </a:solidFill>
              </a:rPr>
              <a:t> </a:t>
            </a:r>
            <a:r>
              <a:rPr lang="es-ES" dirty="0" err="1">
                <a:solidFill>
                  <a:srgbClr val="0070C0"/>
                </a:solidFill>
              </a:rPr>
              <a:t>Battlenet</a:t>
            </a:r>
            <a:r>
              <a:rPr lang="es-ES" dirty="0">
                <a:solidFill>
                  <a:srgbClr val="0070C0"/>
                </a:solidFill>
              </a:rPr>
              <a:t> </a:t>
            </a:r>
            <a:r>
              <a:rPr lang="es-ES" dirty="0" err="1">
                <a:solidFill>
                  <a:srgbClr val="0070C0"/>
                </a:solidFill>
              </a:rPr>
              <a:t>Profile</a:t>
            </a:r>
            <a:r>
              <a:rPr lang="es-ES" dirty="0">
                <a:solidFill>
                  <a:srgbClr val="0070C0"/>
                </a:solidFill>
              </a:rPr>
              <a:t> </a:t>
            </a:r>
            <a:r>
              <a:rPr lang="es-ES" dirty="0" err="1">
                <a:solidFill>
                  <a:srgbClr val="0070C0"/>
                </a:solidFill>
              </a:rPr>
              <a:t>Analyzer</a:t>
            </a:r>
            <a:r>
              <a:rPr lang="es-ES" dirty="0">
                <a:solidFill>
                  <a:srgbClr val="0070C0"/>
                </a:solidFill>
              </a:rPr>
              <a:t> 	</a:t>
            </a:r>
            <a:br>
              <a:rPr lang="es-ES" dirty="0">
                <a:solidFill>
                  <a:srgbClr val="0070C0"/>
                </a:solidFill>
              </a:rPr>
            </a:br>
            <a:endParaRPr lang="es-ES" dirty="0">
              <a:solidFill>
                <a:srgbClr val="0070C0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s-ES" dirty="0"/>
          </a:p>
          <a:p>
            <a:r>
              <a:rPr lang="es-ES" dirty="0"/>
              <a:t> Miguel Burdeos Tébar 	</a:t>
            </a:r>
          </a:p>
          <a:p>
            <a:r>
              <a:rPr lang="es-ES" dirty="0"/>
              <a:t>Ciclo Desarrollo de Aplicaciones Multiplataforma 	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6925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Visualizador de datos de perfil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4660785" cy="3880773"/>
          </a:xfrm>
        </p:spPr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s-ES" dirty="0" err="1" smtClean="0"/>
              <a:t>BattleTag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smtClean="0"/>
              <a:t>Hermandad Actual</a:t>
            </a:r>
          </a:p>
          <a:p>
            <a:pPr>
              <a:lnSpc>
                <a:spcPct val="200000"/>
              </a:lnSpc>
            </a:pPr>
            <a:r>
              <a:rPr lang="es-ES" dirty="0" smtClean="0"/>
              <a:t>Nivel del perfil tanto de temporada como de fuera de temporada</a:t>
            </a:r>
          </a:p>
          <a:p>
            <a:pPr>
              <a:lnSpc>
                <a:spcPct val="200000"/>
              </a:lnSpc>
            </a:pPr>
            <a:r>
              <a:rPr lang="es-ES" dirty="0" smtClean="0"/>
              <a:t>Nivel </a:t>
            </a:r>
            <a:r>
              <a:rPr lang="es-ES" dirty="0" err="1" smtClean="0"/>
              <a:t>Hardcore</a:t>
            </a:r>
            <a:r>
              <a:rPr lang="es-ES" dirty="0" smtClean="0"/>
              <a:t> y </a:t>
            </a:r>
            <a:r>
              <a:rPr lang="es-ES" dirty="0" err="1" smtClean="0"/>
              <a:t>Softcore</a:t>
            </a:r>
            <a:endParaRPr lang="es-ES" dirty="0" smtClean="0"/>
          </a:p>
          <a:p>
            <a:pPr>
              <a:lnSpc>
                <a:spcPct val="200000"/>
              </a:lnSpc>
            </a:pPr>
            <a:r>
              <a:rPr lang="es-ES" dirty="0" smtClean="0"/>
              <a:t>Lista de personajes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8850" y="1721709"/>
            <a:ext cx="3358513" cy="451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243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Visualizador de personajes 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4603120" cy="388077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s-ES" dirty="0" smtClean="0"/>
              <a:t>Imagen: Avatar, Clase del personaje y Facción.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Puntos de estadísticas principales (Diablo 3).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Puntos de logros (</a:t>
            </a:r>
            <a:r>
              <a:rPr lang="es-ES" dirty="0" err="1" smtClean="0"/>
              <a:t>World</a:t>
            </a:r>
            <a:r>
              <a:rPr lang="es-ES" dirty="0" smtClean="0"/>
              <a:t> of </a:t>
            </a:r>
            <a:r>
              <a:rPr lang="es-ES" dirty="0" err="1" smtClean="0"/>
              <a:t>Warcraft</a:t>
            </a:r>
            <a:r>
              <a:rPr lang="es-ES" dirty="0" smtClean="0"/>
              <a:t>).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Información general del personaje (sexo, nivel, muertes a otro jugador, clase, rol, etc…).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0454" y="1837843"/>
            <a:ext cx="3376443" cy="413332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3285" y="1699017"/>
            <a:ext cx="3071220" cy="441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7724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Despliegue de la aplicación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4866731" cy="3880773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es-ES" dirty="0" err="1" smtClean="0"/>
              <a:t>Empaquetación</a:t>
            </a:r>
            <a:r>
              <a:rPr lang="es-ES" dirty="0" smtClean="0"/>
              <a:t> de todos los ficheros de la aplicación mediante </a:t>
            </a:r>
            <a:r>
              <a:rPr lang="es-ES" dirty="0" err="1" smtClean="0"/>
              <a:t>IExpress</a:t>
            </a:r>
            <a:r>
              <a:rPr lang="es-ES" dirty="0" smtClean="0"/>
              <a:t> 2.0.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Creación de un </a:t>
            </a:r>
            <a:r>
              <a:rPr lang="es-ES" dirty="0" err="1" smtClean="0"/>
              <a:t>setup</a:t>
            </a:r>
            <a:r>
              <a:rPr lang="es-ES" dirty="0" smtClean="0"/>
              <a:t> (BPA Setup.exe).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Ágil a la hora de la distribución.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Instalación de manera transparente y fácil para el usuario.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Se muestra la licencia de la aplicación durante la instalación.</a:t>
            </a:r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4771" y="1660526"/>
            <a:ext cx="1114425" cy="100012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4531" y="2981326"/>
            <a:ext cx="4365117" cy="340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56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Evaluación y conclusiones finales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499287"/>
            <a:ext cx="8596668" cy="4542076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es-ES" dirty="0" smtClean="0"/>
              <a:t>Desarrollo sobre algo diferente a las actividades en las FCT (ideas propias). 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Aprendizaje sobre la utilización de </a:t>
            </a:r>
            <a:r>
              <a:rPr lang="es-ES" dirty="0" err="1" smtClean="0"/>
              <a:t>API’s</a:t>
            </a:r>
            <a:r>
              <a:rPr lang="es-ES" dirty="0" smtClean="0"/>
              <a:t> externas.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Estructuración y lógica del código mejoradas.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Mejora en la distribución del tiempo empleado para el desarrollo, división de tareas y fechas límite sobre estas cumplidas.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Aprendizaje de nuevos conceptos (</a:t>
            </a:r>
            <a:r>
              <a:rPr lang="es-ES" dirty="0" err="1" smtClean="0"/>
              <a:t>deserialización</a:t>
            </a:r>
            <a:r>
              <a:rPr lang="es-ES" dirty="0" smtClean="0"/>
              <a:t> de JSON, etc…).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Uso de una usabilidad óptima para el usuario, tanto para las funciones y botones de la aplicación como para el diseño de la misma.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Utilización de </a:t>
            </a:r>
            <a:r>
              <a:rPr lang="es-ES" dirty="0" err="1" smtClean="0"/>
              <a:t>PhotoShop</a:t>
            </a:r>
            <a:r>
              <a:rPr lang="es-ES" dirty="0" smtClean="0"/>
              <a:t> para adaptar imágenes.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Mejora en la mentalidad como desarrollador (nuevos proyectos, futuro, etc..).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4914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77334" y="593124"/>
            <a:ext cx="8596668" cy="1320800"/>
          </a:xfrm>
        </p:spPr>
        <p:txBody>
          <a:bodyPr/>
          <a:lstStyle/>
          <a:p>
            <a:r>
              <a:rPr lang="es-ES" dirty="0" smtClean="0"/>
              <a:t>Contenido de la presentación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138652" y="1721709"/>
            <a:ext cx="8596668" cy="4344367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s-ES" dirty="0" smtClean="0"/>
              <a:t>Introducción al proyecto y a la aplicación.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Características y ventajas del uso de la aplicación.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Herramientas y tecnologías software utilizadas.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API Pública de </a:t>
            </a:r>
            <a:r>
              <a:rPr lang="es-ES" dirty="0" err="1" smtClean="0"/>
              <a:t>Blizzard</a:t>
            </a:r>
            <a:r>
              <a:rPr lang="es-ES" dirty="0" smtClean="0"/>
              <a:t> y su uso en la aplicación.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Licencia de la aplicación.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Funcionamiento de la aplicación.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Despliegue de la aplicación.</a:t>
            </a:r>
          </a:p>
          <a:p>
            <a:pPr>
              <a:lnSpc>
                <a:spcPct val="150000"/>
              </a:lnSpc>
            </a:pPr>
            <a:r>
              <a:rPr lang="es-ES" dirty="0"/>
              <a:t>Evaluación y conclusiones finales.</a:t>
            </a:r>
          </a:p>
          <a:p>
            <a:pPr>
              <a:lnSpc>
                <a:spcPct val="150000"/>
              </a:lnSpc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1253115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 al proyecto y la aplicación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s-ES" dirty="0" smtClean="0"/>
              <a:t>Desarrollo independiente.</a:t>
            </a:r>
          </a:p>
          <a:p>
            <a:pPr>
              <a:lnSpc>
                <a:spcPct val="200000"/>
              </a:lnSpc>
            </a:pPr>
            <a:r>
              <a:rPr lang="es-ES" dirty="0" smtClean="0"/>
              <a:t>Debido a motivaciones personales (lenguaje elegido, tema elegido, </a:t>
            </a:r>
            <a:r>
              <a:rPr lang="es-ES" dirty="0" err="1"/>
              <a:t>B</a:t>
            </a:r>
            <a:r>
              <a:rPr lang="es-ES" dirty="0" err="1" smtClean="0"/>
              <a:t>lizzard</a:t>
            </a:r>
            <a:r>
              <a:rPr lang="es-ES" dirty="0" smtClean="0"/>
              <a:t> como compañía, aprendizaje con </a:t>
            </a:r>
            <a:r>
              <a:rPr lang="es-ES" dirty="0" err="1" smtClean="0"/>
              <a:t>API’s</a:t>
            </a:r>
            <a:r>
              <a:rPr lang="es-ES" dirty="0" smtClean="0"/>
              <a:t>, portafolio…).</a:t>
            </a:r>
          </a:p>
          <a:p>
            <a:pPr>
              <a:lnSpc>
                <a:spcPct val="200000"/>
              </a:lnSpc>
            </a:pPr>
            <a:r>
              <a:rPr lang="es-ES" dirty="0" smtClean="0"/>
              <a:t>Aplicación de escritorio para Windows.</a:t>
            </a:r>
          </a:p>
          <a:p>
            <a:pPr>
              <a:lnSpc>
                <a:spcPct val="200000"/>
              </a:lnSpc>
            </a:pPr>
            <a:r>
              <a:rPr lang="es-ES" dirty="0" smtClean="0"/>
              <a:t>Basada en dos de los juegos mas </a:t>
            </a:r>
            <a:r>
              <a:rPr lang="es-ES" dirty="0" err="1" smtClean="0"/>
              <a:t>existosos</a:t>
            </a:r>
            <a:r>
              <a:rPr lang="es-ES" dirty="0" smtClean="0"/>
              <a:t> de </a:t>
            </a:r>
            <a:r>
              <a:rPr lang="es-ES" dirty="0" err="1" smtClean="0"/>
              <a:t>Blizzard</a:t>
            </a:r>
            <a:r>
              <a:rPr lang="es-ES" dirty="0" smtClean="0"/>
              <a:t>: Diablo 3 y </a:t>
            </a:r>
            <a:r>
              <a:rPr lang="es-ES" dirty="0" err="1" smtClean="0"/>
              <a:t>World</a:t>
            </a:r>
            <a:r>
              <a:rPr lang="es-ES" dirty="0" smtClean="0"/>
              <a:t> of </a:t>
            </a:r>
            <a:r>
              <a:rPr lang="es-ES" dirty="0" err="1" smtClean="0"/>
              <a:t>Warcraft</a:t>
            </a:r>
            <a:r>
              <a:rPr lang="es-ES" dirty="0" smtClean="0"/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40317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sz="4000" dirty="0"/>
              <a:t>Características y ventajas del uso de la </a:t>
            </a:r>
            <a:r>
              <a:rPr lang="es-ES" sz="4000" dirty="0" smtClean="0"/>
              <a:t>aplicación</a:t>
            </a:r>
            <a:r>
              <a:rPr lang="es-ES" dirty="0"/>
              <a:t/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s-ES" dirty="0" smtClean="0"/>
              <a:t>Permite centralizar la visualización de perfiles de manera mas rápida y centralizada.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Sin necesidad de acceder a diferentes webs.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Interfaz ágil, intuitiva y amigable.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Multilenguaje (Inglés, Español, Francés y Alemán).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Diseño acorde a cada juego. </a:t>
            </a:r>
          </a:p>
          <a:p>
            <a:pPr>
              <a:lnSpc>
                <a:spcPct val="150000"/>
              </a:lnSpc>
            </a:pPr>
            <a:r>
              <a:rPr lang="es-ES" dirty="0" smtClean="0"/>
              <a:t>Carga de trabajo baja.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1756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Herramientas y tecnologías </a:t>
            </a:r>
            <a:r>
              <a:rPr lang="es-ES" dirty="0" smtClean="0"/>
              <a:t>software </a:t>
            </a:r>
            <a:r>
              <a:rPr lang="es-ES" dirty="0"/>
              <a:t>utilizadas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lnSpc>
                <a:spcPct val="210000"/>
              </a:lnSpc>
            </a:pPr>
            <a:r>
              <a:rPr lang="es-ES" dirty="0" smtClean="0"/>
              <a:t>API pública de </a:t>
            </a:r>
            <a:r>
              <a:rPr lang="es-ES" dirty="0" err="1" smtClean="0"/>
              <a:t>Blizzard</a:t>
            </a:r>
            <a:r>
              <a:rPr lang="es-ES" dirty="0"/>
              <a:t> </a:t>
            </a:r>
            <a:r>
              <a:rPr lang="es-ES" dirty="0" smtClean="0"/>
              <a:t>(de lo que se basa esta aplicación).</a:t>
            </a:r>
          </a:p>
          <a:p>
            <a:pPr>
              <a:lnSpc>
                <a:spcPct val="210000"/>
              </a:lnSpc>
            </a:pPr>
            <a:r>
              <a:rPr lang="es-ES" dirty="0" smtClean="0"/>
              <a:t>Lenguaje C-Sharp (C# .NET).</a:t>
            </a:r>
          </a:p>
          <a:p>
            <a:pPr>
              <a:lnSpc>
                <a:spcPct val="210000"/>
              </a:lnSpc>
            </a:pPr>
            <a:r>
              <a:rPr lang="es-ES" dirty="0" smtClean="0"/>
              <a:t>Visual Studio 2012 como IDE para el desarrollo.</a:t>
            </a:r>
          </a:p>
          <a:p>
            <a:pPr>
              <a:lnSpc>
                <a:spcPct val="210000"/>
              </a:lnSpc>
            </a:pPr>
            <a:r>
              <a:rPr lang="es-ES" dirty="0" smtClean="0"/>
              <a:t>Adobe Photoshop CC 2015.</a:t>
            </a:r>
          </a:p>
          <a:p>
            <a:pPr>
              <a:lnSpc>
                <a:spcPct val="210000"/>
              </a:lnSpc>
            </a:pPr>
            <a:r>
              <a:rPr lang="es-ES" dirty="0" err="1" smtClean="0"/>
              <a:t>Deserializador</a:t>
            </a:r>
            <a:r>
              <a:rPr lang="es-ES" dirty="0" smtClean="0"/>
              <a:t> JSON por </a:t>
            </a:r>
            <a:r>
              <a:rPr lang="es-ES" dirty="0" err="1" smtClean="0"/>
              <a:t>Newtonsoft</a:t>
            </a:r>
            <a:r>
              <a:rPr lang="es-ES" dirty="0" smtClean="0"/>
              <a:t> (</a:t>
            </a:r>
            <a:r>
              <a:rPr lang="es-ES" dirty="0">
                <a:hlinkClick r:id="rId2"/>
              </a:rPr>
              <a:t>http://</a:t>
            </a:r>
            <a:r>
              <a:rPr lang="es-ES" dirty="0" smtClean="0">
                <a:hlinkClick r:id="rId2"/>
              </a:rPr>
              <a:t>www.newtonsoft.com/json</a:t>
            </a:r>
            <a:r>
              <a:rPr lang="es-ES" dirty="0" smtClean="0"/>
              <a:t>).</a:t>
            </a:r>
          </a:p>
          <a:p>
            <a:pPr>
              <a:lnSpc>
                <a:spcPct val="210000"/>
              </a:lnSpc>
            </a:pPr>
            <a:r>
              <a:rPr lang="es-ES" dirty="0" err="1" smtClean="0"/>
              <a:t>IExpress</a:t>
            </a:r>
            <a:r>
              <a:rPr lang="es-ES" dirty="0" smtClean="0"/>
              <a:t> 2.0 como empaquetador.</a:t>
            </a:r>
            <a:endParaRPr lang="es-ES" dirty="0"/>
          </a:p>
        </p:txBody>
      </p:sp>
      <p:pic>
        <p:nvPicPr>
          <p:cNvPr id="1028" name="Picture 4" descr="https://upload.wikimedia.org/wikipedia/commons/thumb/b/b2/Blizzard_Entertainment_Logo.svg/1280px-Blizzard_Entertainment_Logo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0635" y="1876803"/>
            <a:ext cx="1417851" cy="744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4.bp.blogspot.com/-AP9frXKQL5s/U7bHTCiRq8I/AAAAAAAAA3Y/hIvuoSwnh8M/s1600/visual_studio_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0635" y="3197994"/>
            <a:ext cx="1370772" cy="1050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http://donquidesigns.com/Images/Photoshop/Photoshop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51942" y="4886126"/>
            <a:ext cx="1155236" cy="1155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07738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API Pública de </a:t>
            </a:r>
            <a:r>
              <a:rPr lang="es-ES" dirty="0" err="1"/>
              <a:t>Blizzard</a:t>
            </a:r>
            <a:r>
              <a:rPr lang="es-ES" dirty="0"/>
              <a:t> y su uso en la aplicación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64925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60000"/>
              </a:lnSpc>
            </a:pPr>
            <a:r>
              <a:rPr lang="es-ES" dirty="0" smtClean="0"/>
              <a:t>Acceso para desarrolladores de todo tipo, bajo términos de uso.</a:t>
            </a:r>
          </a:p>
          <a:p>
            <a:pPr>
              <a:lnSpc>
                <a:spcPct val="160000"/>
              </a:lnSpc>
            </a:pPr>
            <a:r>
              <a:rPr lang="es-ES" dirty="0" smtClean="0"/>
              <a:t>Representa la capacidad de comunicación entre nuestra aplicación y las BBDD de </a:t>
            </a:r>
            <a:r>
              <a:rPr lang="es-ES" dirty="0" err="1" smtClean="0"/>
              <a:t>Blizzard</a:t>
            </a:r>
            <a:r>
              <a:rPr lang="es-ES" dirty="0" smtClean="0"/>
              <a:t>, de manera que podemos acceder y utilizar sus datos públicos.</a:t>
            </a:r>
          </a:p>
          <a:p>
            <a:pPr>
              <a:lnSpc>
                <a:spcPct val="160000"/>
              </a:lnSpc>
            </a:pPr>
            <a:r>
              <a:rPr lang="es-ES" dirty="0" smtClean="0"/>
              <a:t>La API es abstracta, se encuentra entre nuestra aplicación y sus BBDD.</a:t>
            </a:r>
          </a:p>
          <a:p>
            <a:pPr>
              <a:lnSpc>
                <a:spcPct val="160000"/>
              </a:lnSpc>
            </a:pPr>
            <a:r>
              <a:rPr lang="es-ES" dirty="0" smtClean="0"/>
              <a:t>En este caso, la comunicación se basa en </a:t>
            </a:r>
            <a:r>
              <a:rPr lang="es-ES" dirty="0" err="1" smtClean="0"/>
              <a:t>URI’s</a:t>
            </a:r>
            <a:r>
              <a:rPr lang="es-ES" dirty="0" smtClean="0"/>
              <a:t> las cuales nos devolverán objetos </a:t>
            </a:r>
            <a:r>
              <a:rPr lang="es-ES" dirty="0" err="1" smtClean="0"/>
              <a:t>Javascript</a:t>
            </a:r>
            <a:r>
              <a:rPr lang="es-ES" dirty="0" smtClean="0"/>
              <a:t> (JSON).</a:t>
            </a:r>
          </a:p>
          <a:p>
            <a:pPr>
              <a:lnSpc>
                <a:spcPct val="160000"/>
              </a:lnSpc>
            </a:pPr>
            <a:r>
              <a:rPr lang="es-ES" dirty="0" smtClean="0"/>
              <a:t>Mediante el </a:t>
            </a:r>
            <a:r>
              <a:rPr lang="es-ES" dirty="0" err="1" smtClean="0"/>
              <a:t>deserializador</a:t>
            </a:r>
            <a:r>
              <a:rPr lang="es-ES" dirty="0" smtClean="0"/>
              <a:t> JSON crearemos un XML con los datos que recojamos para así mostrar la información de los perfiles con los controles de nuestra ventana.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90185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Licencia de la aplicación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250000"/>
              </a:lnSpc>
            </a:pPr>
            <a:r>
              <a:rPr lang="es-ES" dirty="0" smtClean="0"/>
              <a:t>Licencia </a:t>
            </a:r>
            <a:r>
              <a:rPr lang="it-IT" dirty="0"/>
              <a:t>software propietario “Propietary License Software</a:t>
            </a:r>
            <a:r>
              <a:rPr lang="it-IT" dirty="0" smtClean="0"/>
              <a:t>”.</a:t>
            </a:r>
          </a:p>
          <a:p>
            <a:pPr>
              <a:lnSpc>
                <a:spcPct val="250000"/>
              </a:lnSpc>
            </a:pPr>
            <a:r>
              <a:rPr lang="it-IT" dirty="0" smtClean="0"/>
              <a:t>Solo la redistribución y el uso están permitidos.</a:t>
            </a:r>
          </a:p>
          <a:p>
            <a:pPr>
              <a:lnSpc>
                <a:spcPct val="250000"/>
              </a:lnSpc>
            </a:pPr>
            <a:r>
              <a:rPr lang="it-IT" dirty="0" smtClean="0"/>
              <a:t>El resto de derechos dependen de la elección del desarrollador (acceso y modificación del código, etc...).</a:t>
            </a:r>
          </a:p>
          <a:p>
            <a:pPr>
              <a:lnSpc>
                <a:spcPct val="250000"/>
              </a:lnSpc>
            </a:pPr>
            <a:r>
              <a:rPr lang="it-IT" dirty="0" smtClean="0"/>
              <a:t>La licencia es mostrada en la instalación de la aplicación.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11644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Funcionamiento de la </a:t>
            </a:r>
            <a:r>
              <a:rPr lang="es-ES" dirty="0" smtClean="0"/>
              <a:t>aplicación (Inicio)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2160589"/>
            <a:ext cx="5385715" cy="3880773"/>
          </a:xfrm>
        </p:spPr>
        <p:txBody>
          <a:bodyPr/>
          <a:lstStyle/>
          <a:p>
            <a:r>
              <a:rPr lang="es-ES" dirty="0" smtClean="0"/>
              <a:t>La aplicación comenzará con un </a:t>
            </a:r>
            <a:r>
              <a:rPr lang="es-ES" dirty="0" err="1" smtClean="0"/>
              <a:t>Splash</a:t>
            </a:r>
            <a:r>
              <a:rPr lang="es-ES" dirty="0" smtClean="0"/>
              <a:t> </a:t>
            </a:r>
            <a:r>
              <a:rPr lang="es-ES" dirty="0" err="1" smtClean="0"/>
              <a:t>Screen</a:t>
            </a:r>
            <a:r>
              <a:rPr lang="es-ES" dirty="0" smtClean="0"/>
              <a:t> (Presentación de la aplicación hacia el usuario)</a:t>
            </a:r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En la ventana siguiente el usuario tendrá que elegir el juego sobre el que verá su perfil.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6766" y="1425360"/>
            <a:ext cx="4497427" cy="224871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6766" y="4100975"/>
            <a:ext cx="4497427" cy="221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168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 de credenciales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77334" y="1930400"/>
            <a:ext cx="5451617" cy="4927600"/>
          </a:xfrm>
        </p:spPr>
        <p:txBody>
          <a:bodyPr>
            <a:normAutofit/>
          </a:bodyPr>
          <a:lstStyle/>
          <a:p>
            <a:r>
              <a:rPr lang="es-ES" dirty="0" smtClean="0"/>
              <a:t>En el caso de Diablo 3 la ventana nos pedirá que escribamos nuestro </a:t>
            </a:r>
            <a:r>
              <a:rPr lang="es-ES" dirty="0" err="1" smtClean="0"/>
              <a:t>BattleTag</a:t>
            </a:r>
            <a:r>
              <a:rPr lang="es-ES" dirty="0" smtClean="0"/>
              <a:t> para acceder a los datos principales del perfil.</a:t>
            </a:r>
          </a:p>
          <a:p>
            <a:endParaRPr lang="es-ES" dirty="0"/>
          </a:p>
          <a:p>
            <a:pPr marL="0" indent="0">
              <a:buNone/>
            </a:pPr>
            <a:endParaRPr lang="es-ES" dirty="0" smtClean="0"/>
          </a:p>
          <a:p>
            <a:r>
              <a:rPr lang="es-ES" dirty="0" smtClean="0"/>
              <a:t>En el caso de </a:t>
            </a:r>
            <a:r>
              <a:rPr lang="es-ES" dirty="0" err="1" smtClean="0"/>
              <a:t>World</a:t>
            </a:r>
            <a:r>
              <a:rPr lang="es-ES" dirty="0" smtClean="0"/>
              <a:t> of </a:t>
            </a:r>
            <a:r>
              <a:rPr lang="es-ES" dirty="0" err="1" smtClean="0"/>
              <a:t>Warcraft</a:t>
            </a:r>
            <a:r>
              <a:rPr lang="es-ES" dirty="0" smtClean="0"/>
              <a:t> deberemos escribir el nombre de nuestro personaje y el servidor en el que fue creado.</a:t>
            </a:r>
          </a:p>
          <a:p>
            <a:endParaRPr lang="es-ES" dirty="0"/>
          </a:p>
          <a:p>
            <a:endParaRPr lang="es-ES" dirty="0" smtClean="0"/>
          </a:p>
          <a:p>
            <a:r>
              <a:rPr lang="es-ES" dirty="0" smtClean="0"/>
              <a:t>En ambos caso podremos especificar el lenguaje en el que veremos los datos.</a:t>
            </a: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0107" y="1930400"/>
            <a:ext cx="3190875" cy="1752600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0107" y="4288762"/>
            <a:ext cx="3190875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0183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213</TotalTime>
  <Words>729</Words>
  <Application>Microsoft Office PowerPoint</Application>
  <PresentationFormat>Panorámica</PresentationFormat>
  <Paragraphs>85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Trebuchet MS</vt:lpstr>
      <vt:lpstr>Wingdings 3</vt:lpstr>
      <vt:lpstr>Faceta</vt:lpstr>
      <vt:lpstr>  Battlenet Profile Analyzer   </vt:lpstr>
      <vt:lpstr>Contenido de la presentación</vt:lpstr>
      <vt:lpstr>Introducción al proyecto y la aplicación</vt:lpstr>
      <vt:lpstr>Características y ventajas del uso de la aplicación </vt:lpstr>
      <vt:lpstr>Herramientas y tecnologías software utilizadas</vt:lpstr>
      <vt:lpstr>API Pública de Blizzard y su uso en la aplicación</vt:lpstr>
      <vt:lpstr>Licencia de la aplicación</vt:lpstr>
      <vt:lpstr>Funcionamiento de la aplicación (Inicio)</vt:lpstr>
      <vt:lpstr>Introducción de credenciales</vt:lpstr>
      <vt:lpstr>Visualizador de datos de perfil</vt:lpstr>
      <vt:lpstr>Visualizador de personajes </vt:lpstr>
      <vt:lpstr>Despliegue de la aplicación</vt:lpstr>
      <vt:lpstr>Evaluación y conclusiones finales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Battlenet Profile Analyzer</dc:title>
  <dc:creator>Mike</dc:creator>
  <cp:lastModifiedBy>Mike</cp:lastModifiedBy>
  <cp:revision>39</cp:revision>
  <dcterms:created xsi:type="dcterms:W3CDTF">2016-01-17T19:21:17Z</dcterms:created>
  <dcterms:modified xsi:type="dcterms:W3CDTF">2016-01-17T23:17:42Z</dcterms:modified>
</cp:coreProperties>
</file>

<file path=docProps/thumbnail.jpeg>
</file>